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00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39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20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70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2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69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5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33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89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2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99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214AC-42D7-4112-B607-287FA1B3348F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E1EF-28A3-48B0-A2E7-28A155473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7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818091" y="376454"/>
            <a:ext cx="3131127" cy="1088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366" y="2020589"/>
            <a:ext cx="717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Информационный проект</a:t>
            </a:r>
          </a:p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Дисциплина: Индивидуальный проект</a:t>
            </a:r>
          </a:p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08" y="1"/>
            <a:ext cx="4376691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88366" y="3777032"/>
            <a:ext cx="5514109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88366" y="4088746"/>
            <a:ext cx="5514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Курс: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1ИСИП-523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Имя: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Маданбеков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Оморбек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Чеботарева Юлия Андреевна</a:t>
            </a:r>
          </a:p>
        </p:txBody>
      </p:sp>
    </p:spTree>
    <p:extLst>
      <p:ext uri="{BB962C8B-B14F-4D97-AF65-F5344CB8AC3E}">
        <p14:creationId xmlns:p14="http://schemas.microsoft.com/office/powerpoint/2010/main" val="383807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672CD116-7A78-A804-0AD0-F7D13D5E1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15029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1955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323453" y="57733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133" y="1213172"/>
            <a:ext cx="8586251" cy="556936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marL="342900" indent="-342900">
              <a:buAutoNum type="arabicPeriod"/>
            </a:pPr>
            <a:r>
              <a:rPr lang="ru-RU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</a:p>
          <a:p>
            <a:pPr marL="342900" indent="-342900">
              <a:buAutoNum type="arabicPeriod"/>
            </a:pPr>
            <a:r>
              <a:rPr lang="ru-RU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Хостинг</a:t>
            </a:r>
          </a:p>
          <a:p>
            <a:pPr marL="342900" indent="-342900">
              <a:buAutoNum type="arabicPeriod"/>
            </a:pPr>
            <a:r>
              <a:rPr lang="ru-RU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431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ятиугольник 2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1337895" y="577334"/>
            <a:ext cx="27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Введение: актуальность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B89D6BE-AE48-9BF7-A76F-BB63BAB06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224" y="946666"/>
            <a:ext cx="8693161" cy="5597758"/>
          </a:xfrm>
        </p:spPr>
        <p:txBody>
          <a:bodyPr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>
                    <a:schemeClr val="accent1">
                      <a:lumMod val="7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сайта для приложения – довольно бытовая тема, однако, все еще актуальная. Людей должно привлекать именно это приложение, а сайт (как реклама) для этого – идеальный вариант.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>
                    <a:schemeClr val="accent1">
                      <a:lumMod val="7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 созданию такого сайта будет удовлетворять растущий спрос на каршеринг и предоставление удобного и безопасного сервиса для пользователей.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11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210167" y="548801"/>
            <a:ext cx="272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Введение: цели и 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3D2585-1DC8-39B4-473D-837373837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309" y="1102983"/>
            <a:ext cx="8737076" cy="5564147"/>
          </a:xfrm>
          <a:effectLst>
            <a:glow rad="127000">
              <a:schemeClr val="tx1">
                <a:lumMod val="85000"/>
                <a:lumOff val="15000"/>
              </a:schemeClr>
            </a:glow>
          </a:effectLst>
        </p:spPr>
        <p:txBody>
          <a:bodyPr anchor="ctr"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цель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целью являлось создать красивый сайт, который привлекал бы новых  пользователей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indent="36000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1) Изучить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лучшего понимания;</a:t>
            </a:r>
          </a:p>
          <a:p>
            <a:pPr indent="36000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2) Найти шаблон, подходящий под требования; </a:t>
            </a:r>
          </a:p>
          <a:p>
            <a:pPr indent="36000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3) Сверстать сайт;</a:t>
            </a:r>
          </a:p>
          <a:p>
            <a:pPr indent="36000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4) выложить сайт в интернет.</a:t>
            </a:r>
          </a:p>
        </p:txBody>
      </p:sp>
    </p:spTree>
    <p:extLst>
      <p:ext uri="{BB962C8B-B14F-4D97-AF65-F5344CB8AC3E}">
        <p14:creationId xmlns:p14="http://schemas.microsoft.com/office/powerpoint/2010/main" val="85553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0">
            <a:extLst>
              <a:ext uri="{FF2B5EF4-FFF2-40B4-BE49-F238E27FC236}">
                <a16:creationId xmlns:a16="http://schemas.microsoft.com/office/drawing/2014/main" id="{7984A560-F439-7789-B896-B48FC2E1F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446" y="4432177"/>
            <a:ext cx="2047108" cy="2246050"/>
          </a:xfrm>
          <a:prstGeom prst="rect">
            <a:avLst/>
          </a:prstGeom>
        </p:spPr>
      </p:pic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B3111D7C-3762-F3CC-3CBB-09C9C815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50" y="1909930"/>
            <a:ext cx="3419509" cy="3366426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539" y="1231777"/>
            <a:ext cx="8061411" cy="863353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Изучение языков</a:t>
            </a:r>
          </a:p>
        </p:txBody>
      </p:sp>
      <p:pic>
        <p:nvPicPr>
          <p:cNvPr id="13" name="Объект 10">
            <a:extLst>
              <a:ext uri="{FF2B5EF4-FFF2-40B4-BE49-F238E27FC236}">
                <a16:creationId xmlns:a16="http://schemas.microsoft.com/office/drawing/2014/main" id="{CC5CC1D5-447F-CF25-F53B-3BDF261F69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0904" y="2145620"/>
            <a:ext cx="4632073" cy="28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718D416-A7DF-8E17-538E-38A8518BE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617" y="2644120"/>
            <a:ext cx="8238478" cy="4092956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547" y="1384828"/>
            <a:ext cx="8141692" cy="1163063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Нахождение шаблона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Нашел шаблон у одного ютубера, который подходил под все параметры.</a:t>
            </a:r>
          </a:p>
        </p:txBody>
      </p:sp>
    </p:spTree>
    <p:extLst>
      <p:ext uri="{BB962C8B-B14F-4D97-AF65-F5344CB8AC3E}">
        <p14:creationId xmlns:p14="http://schemas.microsoft.com/office/powerpoint/2010/main" val="222705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376A33D-FA0A-FC0B-16A0-3469AF256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491" y="4046623"/>
            <a:ext cx="7013359" cy="2326468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350" y="1376040"/>
            <a:ext cx="8371643" cy="2530135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Верстка сайта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Самая сложная часть. На многих этапах возникали трудности, но при верстке их было в стони раз больше.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 на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 стилистика через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2 слайдера на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Заставили меня попотеть.</a:t>
            </a:r>
          </a:p>
        </p:txBody>
      </p:sp>
    </p:spTree>
    <p:extLst>
      <p:ext uri="{BB962C8B-B14F-4D97-AF65-F5344CB8AC3E}">
        <p14:creationId xmlns:p14="http://schemas.microsoft.com/office/powerpoint/2010/main" val="228864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133" y="1213172"/>
            <a:ext cx="8586251" cy="5569367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Рождение сайта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Было много вариантов как выложить сайт в сеть интернет, и мой выбор пал на (самый легкий)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того как я выложил сайт я его протестировал и внес некоторые поправки. После них сайт был готов к проверке.</a:t>
            </a:r>
          </a:p>
        </p:txBody>
      </p:sp>
    </p:spTree>
    <p:extLst>
      <p:ext uri="{BB962C8B-B14F-4D97-AF65-F5344CB8AC3E}">
        <p14:creationId xmlns:p14="http://schemas.microsoft.com/office/powerpoint/2010/main" val="336692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">
              <a:srgbClr val="FFFF00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effectLst>
            <a:glow rad="127000">
              <a:srgbClr val="FFFF00">
                <a:alpha val="84000"/>
              </a:srgbClr>
            </a:glow>
          </a:effectLst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895FE51-3885-2A9A-0A05-F577D4F8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133" y="1213172"/>
            <a:ext cx="8586251" cy="4299861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более чем горжусь своей работой, на которую было потрачено много сил и времени. Все цели и задачи, поставленные мне самим собой были достигнуты и завершены. </a:t>
            </a:r>
          </a:p>
          <a:p>
            <a:pPr algn="ctr"/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работа помогла мне осознать, что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мне нравится намного больше, чем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102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2A4D475B3F94B9A44EC35E28A4960" ma:contentTypeVersion="1" ma:contentTypeDescription="Создание документа." ma:contentTypeScope="" ma:versionID="46f56e486521e51090bd96ea8df1194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F78A8B-7EE1-459B-81DE-8E382C3F86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E14FB3A-98B0-4541-A9B6-6A9A9A4E97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1F834A-76E6-4828-A761-3403309F8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305</Words>
  <Application>Microsoft Office PowerPoint</Application>
  <PresentationFormat>Экран (4:3)</PresentationFormat>
  <Paragraphs>41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Omorbek Madanbekov</cp:lastModifiedBy>
  <cp:revision>11</cp:revision>
  <dcterms:created xsi:type="dcterms:W3CDTF">2016-09-22T16:49:19Z</dcterms:created>
  <dcterms:modified xsi:type="dcterms:W3CDTF">2024-06-04T23:24:07Z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0x010100D152A4D475B3F94B9A44EC35E28A4960</vt:lpwstr>
  </property>
</Properties>
</file>